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910E263-D597-4E57-AC63-57032F64B5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Deus bendito, </a:t>
            </a:r>
          </a:p>
          <a:p>
            <a:r>
              <a:rPr lang="pt-BR" dirty="0"/>
              <a:t>vem nos encher </a:t>
            </a:r>
          </a:p>
          <a:p>
            <a:r>
              <a:rPr lang="pt-BR" dirty="0"/>
              <a:t>Da Tua graça, do </a:t>
            </a:r>
          </a:p>
          <a:p>
            <a:r>
              <a:rPr lang="pt-BR" dirty="0"/>
              <a:t>amor e do Teu poder. </a:t>
            </a:r>
          </a:p>
        </p:txBody>
      </p:sp>
    </p:spTree>
    <p:extLst>
      <p:ext uri="{BB962C8B-B14F-4D97-AF65-F5344CB8AC3E}">
        <p14:creationId xmlns:p14="http://schemas.microsoft.com/office/powerpoint/2010/main" val="1914221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D16FCF-B161-4D62-8A70-A0AEFC2F2E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nossa prece: </a:t>
            </a:r>
          </a:p>
          <a:p>
            <a:r>
              <a:rPr lang="pt-BR" dirty="0"/>
              <a:t>“Vem perto estar; </a:t>
            </a:r>
          </a:p>
          <a:p>
            <a:r>
              <a:rPr lang="pt-BR" dirty="0"/>
              <a:t>Vem Tua igreja </a:t>
            </a:r>
          </a:p>
          <a:p>
            <a:r>
              <a:rPr lang="pt-BR" dirty="0"/>
              <a:t>aqui reavivar.”</a:t>
            </a:r>
          </a:p>
        </p:txBody>
      </p:sp>
    </p:spTree>
    <p:extLst>
      <p:ext uri="{BB962C8B-B14F-4D97-AF65-F5344CB8AC3E}">
        <p14:creationId xmlns:p14="http://schemas.microsoft.com/office/powerpoint/2010/main" val="4192872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 Santo Espírito desceu do Céu, </a:t>
            </a:r>
          </a:p>
          <a:p>
            <a:r>
              <a:rPr lang="pt-BR" dirty="0"/>
              <a:t>Encheu a todos de poder! </a:t>
            </a:r>
          </a:p>
          <a:p>
            <a:r>
              <a:rPr lang="pt-BR" dirty="0"/>
              <a:t>O testemunho de fiéis cristãos </a:t>
            </a:r>
          </a:p>
          <a:p>
            <a:r>
              <a:rPr lang="pt-BR" dirty="0"/>
              <a:t>Fez pecadores renascer.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Fiéis em Cristo, </a:t>
            </a:r>
          </a:p>
          <a:p>
            <a:r>
              <a:rPr lang="pt-BR" dirty="0"/>
              <a:t>sem qualquer temor, </a:t>
            </a:r>
          </a:p>
          <a:p>
            <a:r>
              <a:rPr lang="pt-BR" dirty="0"/>
              <a:t>Saíram todos a pregar, </a:t>
            </a:r>
          </a:p>
        </p:txBody>
      </p:sp>
    </p:spTree>
    <p:extLst>
      <p:ext uri="{BB962C8B-B14F-4D97-AF65-F5344CB8AC3E}">
        <p14:creationId xmlns:p14="http://schemas.microsoft.com/office/powerpoint/2010/main" val="1944842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conseguiram, </a:t>
            </a:r>
          </a:p>
          <a:p>
            <a:r>
              <a:rPr lang="pt-BR" dirty="0"/>
              <a:t>mesmo em luta e dor, </a:t>
            </a:r>
          </a:p>
          <a:p>
            <a:r>
              <a:rPr lang="pt-BR" dirty="0"/>
              <a:t>Final vitória alcançar. </a:t>
            </a:r>
          </a:p>
        </p:txBody>
      </p:sp>
    </p:spTree>
    <p:extLst>
      <p:ext uri="{BB962C8B-B14F-4D97-AF65-F5344CB8AC3E}">
        <p14:creationId xmlns:p14="http://schemas.microsoft.com/office/powerpoint/2010/main" val="2428108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910E263-D597-4E57-AC63-57032F64B5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Deus bendito, </a:t>
            </a:r>
          </a:p>
          <a:p>
            <a:r>
              <a:rPr lang="pt-BR" dirty="0"/>
              <a:t>vem nos encher </a:t>
            </a:r>
          </a:p>
          <a:p>
            <a:r>
              <a:rPr lang="pt-BR" dirty="0"/>
              <a:t>Da Tua graça, do </a:t>
            </a:r>
          </a:p>
          <a:p>
            <a:r>
              <a:rPr lang="pt-BR" dirty="0"/>
              <a:t>amor e do Teu poder. </a:t>
            </a:r>
          </a:p>
        </p:txBody>
      </p:sp>
    </p:spTree>
    <p:extLst>
      <p:ext uri="{BB962C8B-B14F-4D97-AF65-F5344CB8AC3E}">
        <p14:creationId xmlns:p14="http://schemas.microsoft.com/office/powerpoint/2010/main" val="3306137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D16FCF-B161-4D62-8A70-A0AEFC2F2E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nossa prece: </a:t>
            </a:r>
          </a:p>
          <a:p>
            <a:r>
              <a:rPr lang="pt-BR" dirty="0"/>
              <a:t>“Vem perto estar; </a:t>
            </a:r>
          </a:p>
          <a:p>
            <a:r>
              <a:rPr lang="pt-BR" dirty="0"/>
              <a:t>Vem Tua igreja </a:t>
            </a:r>
          </a:p>
          <a:p>
            <a:r>
              <a:rPr lang="pt-BR" dirty="0"/>
              <a:t>aqui reavivar.”</a:t>
            </a:r>
          </a:p>
        </p:txBody>
      </p:sp>
    </p:spTree>
    <p:extLst>
      <p:ext uri="{BB962C8B-B14F-4D97-AF65-F5344CB8AC3E}">
        <p14:creationId xmlns:p14="http://schemas.microsoft.com/office/powerpoint/2010/main" val="2437337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meio de escuridão e dor </a:t>
            </a:r>
          </a:p>
          <a:p>
            <a:r>
              <a:rPr lang="pt-BR" dirty="0"/>
              <a:t>A fé dos santos se provou, </a:t>
            </a:r>
          </a:p>
          <a:p>
            <a:r>
              <a:rPr lang="pt-BR" dirty="0"/>
              <a:t>Mas em resposta ao real fervor, </a:t>
            </a:r>
          </a:p>
          <a:p>
            <a:r>
              <a:rPr lang="pt-BR" dirty="0"/>
              <a:t>Deus o Espírito enviou. </a:t>
            </a:r>
          </a:p>
        </p:txBody>
      </p:sp>
    </p:spTree>
    <p:extLst>
      <p:ext uri="{BB962C8B-B14F-4D97-AF65-F5344CB8AC3E}">
        <p14:creationId xmlns:p14="http://schemas.microsoft.com/office/powerpoint/2010/main" val="1561418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implorar </a:t>
            </a:r>
          </a:p>
          <a:p>
            <a:r>
              <a:rPr lang="pt-BR" dirty="0"/>
              <a:t>por humildade e amor,</a:t>
            </a:r>
          </a:p>
          <a:p>
            <a:r>
              <a:rPr lang="pt-BR" dirty="0"/>
              <a:t>De novo a igreja avançará; </a:t>
            </a:r>
          </a:p>
        </p:txBody>
      </p:sp>
    </p:spTree>
    <p:extLst>
      <p:ext uri="{BB962C8B-B14F-4D97-AF65-F5344CB8AC3E}">
        <p14:creationId xmlns:p14="http://schemas.microsoft.com/office/powerpoint/2010/main" val="2010988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SANTO ESPÍRITO DESCEU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129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6128BB2-6B31-4222-993D-6508FC7AD1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Irá pregar com </a:t>
            </a:r>
          </a:p>
          <a:p>
            <a:r>
              <a:rPr lang="pt-BR" dirty="0"/>
              <a:t>destemor e ardor </a:t>
            </a:r>
          </a:p>
          <a:p>
            <a:r>
              <a:rPr lang="pt-BR" dirty="0"/>
              <a:t>Até ver Cristo regressar.</a:t>
            </a:r>
          </a:p>
        </p:txBody>
      </p:sp>
    </p:spTree>
    <p:extLst>
      <p:ext uri="{BB962C8B-B14F-4D97-AF65-F5344CB8AC3E}">
        <p14:creationId xmlns:p14="http://schemas.microsoft.com/office/powerpoint/2010/main" val="2343743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220</Words>
  <Application>Microsoft Office PowerPoint</Application>
  <PresentationFormat>Apresentação na tela (16:9)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SANTO ESPÍRITO DESCEU</vt:lpstr>
      <vt:lpstr>O SANTO ESPÍRITO DESCEU</vt:lpstr>
      <vt:lpstr>O SANTO ESPÍRITO DESCEU</vt:lpstr>
      <vt:lpstr>O SANTO ESPÍRITO DESCEU</vt:lpstr>
      <vt:lpstr>O SANTO ESPÍRITO DESCEU</vt:lpstr>
      <vt:lpstr>O SANTO ESPÍRITO DESCEU</vt:lpstr>
      <vt:lpstr>O SANTO ESPÍRITO DESCEU</vt:lpstr>
      <vt:lpstr>O SANTO ESPÍRITO DESCEU</vt:lpstr>
      <vt:lpstr>O SANTO ESPÍRITO DESCEU</vt:lpstr>
      <vt:lpstr>O SANTO ESPÍRITO DESCEU</vt:lpstr>
      <vt:lpstr>O SANTO ESPÍRITO DESCEU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2019-06-12T21:58:52Z</dcterms:modified>
</cp:coreProperties>
</file>

<file path=docProps/thumbnail.jpeg>
</file>